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osefin Slab" panose="020B0604020202020204" charset="0"/>
      <p:regular r:id="rId20"/>
    </p:embeddedFont>
    <p:embeddedFont>
      <p:font typeface="Roboto" panose="020B0604020202020204" charset="0"/>
      <p:regular r:id="rId21"/>
    </p:embeddedFont>
    <p:embeddedFont>
      <p:font typeface="Sanchez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0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Simulador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orçamento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Tela de consulta para ver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300</Words>
  <Application>Microsoft Office PowerPoint</Application>
  <PresentationFormat>Personalizar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Roboto</vt:lpstr>
      <vt:lpstr>Calibri</vt:lpstr>
      <vt:lpstr>Sanchez Bold</vt:lpstr>
      <vt:lpstr>Arimo</vt:lpstr>
      <vt:lpstr>Sanchez</vt:lpstr>
      <vt:lpstr>Arial</vt:lpstr>
      <vt:lpstr>Josefin Slab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JEAN SOUSA SILVA .</cp:lastModifiedBy>
  <cp:revision>15</cp:revision>
  <dcterms:created xsi:type="dcterms:W3CDTF">2006-08-16T00:00:00Z</dcterms:created>
  <dcterms:modified xsi:type="dcterms:W3CDTF">2020-09-23T19:42:17Z</dcterms:modified>
  <dc:identifier>DAEIJq8D6DE</dc:identifier>
</cp:coreProperties>
</file>